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D13E7C-9159-425F-8A2C-32138F01C106}" type="datetimeFigureOut">
              <a:rPr lang="es-ES" smtClean="0"/>
              <a:pPr/>
              <a:t>12/05/2014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0E522D-5465-4DF5-B6C9-75DFA57700D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13E7C-9159-425F-8A2C-32138F01C106}" type="datetimeFigureOut">
              <a:rPr lang="es-ES" smtClean="0"/>
              <a:pPr/>
              <a:t>12/05/2014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0E522D-5465-4DF5-B6C9-75DFA57700D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AD13E7C-9159-425F-8A2C-32138F01C106}" type="datetimeFigureOut">
              <a:rPr lang="es-ES" smtClean="0"/>
              <a:pPr/>
              <a:t>12/05/2014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0E522D-5465-4DF5-B6C9-75DFA57700D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13E7C-9159-425F-8A2C-32138F01C106}" type="datetimeFigureOut">
              <a:rPr lang="es-ES" smtClean="0"/>
              <a:pPr/>
              <a:t>12/05/2014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0E522D-5465-4DF5-B6C9-75DFA57700D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D13E7C-9159-425F-8A2C-32138F01C106}" type="datetimeFigureOut">
              <a:rPr lang="es-ES" smtClean="0"/>
              <a:pPr/>
              <a:t>12/05/2014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60E522D-5465-4DF5-B6C9-75DFA57700D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13E7C-9159-425F-8A2C-32138F01C106}" type="datetimeFigureOut">
              <a:rPr lang="es-ES" smtClean="0"/>
              <a:pPr/>
              <a:t>12/05/2014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0E522D-5465-4DF5-B6C9-75DFA57700D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13E7C-9159-425F-8A2C-32138F01C106}" type="datetimeFigureOut">
              <a:rPr lang="es-ES" smtClean="0"/>
              <a:pPr/>
              <a:t>12/05/2014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0E522D-5465-4DF5-B6C9-75DFA57700D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13E7C-9159-425F-8A2C-32138F01C106}" type="datetimeFigureOut">
              <a:rPr lang="es-ES" smtClean="0"/>
              <a:pPr/>
              <a:t>12/05/2014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0E522D-5465-4DF5-B6C9-75DFA57700D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D13E7C-9159-425F-8A2C-32138F01C106}" type="datetimeFigureOut">
              <a:rPr lang="es-ES" smtClean="0"/>
              <a:pPr/>
              <a:t>12/05/2014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0E522D-5465-4DF5-B6C9-75DFA57700D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13E7C-9159-425F-8A2C-32138F01C106}" type="datetimeFigureOut">
              <a:rPr lang="es-ES" smtClean="0"/>
              <a:pPr/>
              <a:t>12/05/2014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0E522D-5465-4DF5-B6C9-75DFA57700D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13E7C-9159-425F-8A2C-32138F01C106}" type="datetimeFigureOut">
              <a:rPr lang="es-ES" smtClean="0"/>
              <a:pPr/>
              <a:t>12/05/2014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0E522D-5465-4DF5-B6C9-75DFA57700D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AD13E7C-9159-425F-8A2C-32138F01C106}" type="datetimeFigureOut">
              <a:rPr lang="es-ES" smtClean="0"/>
              <a:pPr/>
              <a:t>12/05/2014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0E522D-5465-4DF5-B6C9-75DFA57700D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sz="6600" dirty="0" smtClean="0">
                <a:latin typeface="Andalus" pitchFamily="18" charset="-78"/>
                <a:cs typeface="Andalus" pitchFamily="18" charset="-78"/>
              </a:rPr>
              <a:t>PLAN DE ACTIVIDADES</a:t>
            </a:r>
            <a:endParaRPr lang="es-ES" sz="6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868" y="4643446"/>
            <a:ext cx="5114778" cy="1101248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bg2">
                    <a:lumMod val="10000"/>
                  </a:schemeClr>
                </a:solidFill>
                <a:latin typeface="Algerian" pitchFamily="82" charset="0"/>
              </a:rPr>
              <a:t>I campus colgados por el fútbol </a:t>
            </a:r>
            <a:endParaRPr lang="es-ES" sz="3600" dirty="0" smtClean="0">
              <a:solidFill>
                <a:schemeClr val="bg2">
                  <a:lumMod val="1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538146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bg2">
                    <a:lumMod val="10000"/>
                  </a:schemeClr>
                </a:solidFill>
                <a:latin typeface="Broadway" pitchFamily="82" charset="0"/>
              </a:rPr>
              <a:t>Día 1</a:t>
            </a:r>
            <a:endParaRPr lang="es-ES" dirty="0">
              <a:solidFill>
                <a:schemeClr val="bg2">
                  <a:lumMod val="10000"/>
                </a:schemeClr>
              </a:solidFill>
              <a:latin typeface="Broadway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14678" y="1357298"/>
            <a:ext cx="5114778" cy="5214974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LLEGADA  AL CAMPO DE FÚTBOL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ENTREGA DE ROPA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PRESENTACIÓN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ASIGNACIÓN DE ENTRENADORES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ALMUERZO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ASIGNACIÓN DE HABITACIÓN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COMIDA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DESCANSO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MERIENDA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CHARLA DEPORTIVA O JUEGOS</a:t>
            </a:r>
            <a:endParaRPr lang="es-ES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PISCINA</a:t>
            </a:r>
            <a:endParaRPr lang="es-ES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CENA</a:t>
            </a:r>
          </a:p>
          <a:p>
            <a:pPr algn="l"/>
            <a:r>
              <a:rPr lang="es-E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DESCANSO</a:t>
            </a:r>
          </a:p>
          <a:p>
            <a:r>
              <a:rPr lang="es-ES" dirty="0" smtClean="0">
                <a:solidFill>
                  <a:srgbClr val="003300"/>
                </a:solidFill>
                <a:latin typeface="Algerian" pitchFamily="82" charset="0"/>
                <a:cs typeface="Arial" pitchFamily="34" charset="0"/>
              </a:rPr>
              <a:t>COLGADOS POR EL FÚTBOL.COM</a:t>
            </a:r>
            <a:endParaRPr lang="es-ES" dirty="0" smtClean="0">
              <a:solidFill>
                <a:srgbClr val="003300"/>
              </a:solidFill>
              <a:latin typeface="Algerian" pitchFamily="82" charset="0"/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823898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bg2">
                    <a:lumMod val="10000"/>
                  </a:schemeClr>
                </a:solidFill>
                <a:latin typeface="Broadway" pitchFamily="82" charset="0"/>
              </a:rPr>
              <a:t>Día 2</a:t>
            </a:r>
            <a:endParaRPr lang="es-ES" dirty="0">
              <a:solidFill>
                <a:schemeClr val="bg2">
                  <a:lumMod val="10000"/>
                </a:schemeClr>
              </a:solidFill>
              <a:latin typeface="Broadway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7554" y="1571612"/>
            <a:ext cx="5114778" cy="5143536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DESAYUNO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ASEO EN LAS HABITACIONES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ENTRENAMIENTO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ALMUERZO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PISCINA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COMIDA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DESCANSO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MERIENDA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CHARLA DEPORTIVA O JUEGOS</a:t>
            </a:r>
            <a:endParaRPr lang="es-ES" sz="20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CENA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DESCANSO</a:t>
            </a:r>
          </a:p>
          <a:p>
            <a:r>
              <a:rPr lang="es-ES" dirty="0" smtClean="0">
                <a:solidFill>
                  <a:srgbClr val="003300"/>
                </a:solidFill>
                <a:latin typeface="Algerian" pitchFamily="82" charset="0"/>
                <a:cs typeface="Arial" pitchFamily="34" charset="0"/>
              </a:rPr>
              <a:t>COLGADOS POR EL FÚTBOL.COM</a:t>
            </a:r>
          </a:p>
          <a:p>
            <a:endParaRPr lang="es-ES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895336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tx1">
                    <a:lumMod val="10000"/>
                  </a:schemeClr>
                </a:solidFill>
                <a:latin typeface="Broadway" pitchFamily="82" charset="0"/>
              </a:rPr>
              <a:t>Día 3</a:t>
            </a:r>
            <a:endParaRPr lang="es-ES" dirty="0">
              <a:solidFill>
                <a:schemeClr val="tx1">
                  <a:lumMod val="10000"/>
                </a:schemeClr>
              </a:solidFill>
              <a:latin typeface="Broadway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4442" y="1500174"/>
            <a:ext cx="5114778" cy="492922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DESAYUNO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ASEO EN LAS HABITACIONES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ENTRENAMIENTO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ALMUERZO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PISCINA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COMIDA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DESCANSO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MERIENDA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COVES DE VALL D’UIXO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CENA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DESCANSO</a:t>
            </a:r>
          </a:p>
          <a:p>
            <a:r>
              <a:rPr lang="es-ES" sz="2000" dirty="0" smtClean="0">
                <a:solidFill>
                  <a:srgbClr val="003300"/>
                </a:solidFill>
                <a:latin typeface="Algerian" pitchFamily="82" charset="0"/>
                <a:cs typeface="Arial" pitchFamily="34" charset="0"/>
              </a:rPr>
              <a:t>COLGADOS POR EL FÚTBOL.COM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823898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tx1">
                    <a:lumMod val="10000"/>
                  </a:schemeClr>
                </a:solidFill>
                <a:latin typeface="Broadway" pitchFamily="82" charset="0"/>
              </a:rPr>
              <a:t>DIA 4</a:t>
            </a:r>
            <a:endParaRPr lang="es-ES" dirty="0">
              <a:solidFill>
                <a:schemeClr val="tx1">
                  <a:lumMod val="10000"/>
                </a:schemeClr>
              </a:solidFill>
              <a:latin typeface="Broadway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4442" y="1643050"/>
            <a:ext cx="5114778" cy="464347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DESAYUNO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ASEO EN LAS HABITACIONES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ENTRENAMIENTO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ALMUERZO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PISCINA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COMIDA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DESCANSO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MERIENDA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CHARLA DEPORTIVA O JUEGOS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CENA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DESCANSO</a:t>
            </a:r>
          </a:p>
          <a:p>
            <a:r>
              <a:rPr lang="es-ES" sz="2000" dirty="0" smtClean="0">
                <a:solidFill>
                  <a:srgbClr val="003300"/>
                </a:solidFill>
                <a:latin typeface="Algerian" pitchFamily="82" charset="0"/>
                <a:cs typeface="Arial" pitchFamily="34" charset="0"/>
              </a:rPr>
              <a:t>COLGADOS POR EL FÚTBOL.COM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752460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tx1">
                    <a:lumMod val="10000"/>
                  </a:schemeClr>
                </a:solidFill>
                <a:latin typeface="Broadway" pitchFamily="82" charset="0"/>
              </a:rPr>
              <a:t>DIA 5</a:t>
            </a:r>
            <a:endParaRPr lang="es-ES" dirty="0">
              <a:solidFill>
                <a:schemeClr val="tx1">
                  <a:lumMod val="10000"/>
                </a:schemeClr>
              </a:solidFill>
              <a:latin typeface="Broadway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4442" y="1571612"/>
            <a:ext cx="5114778" cy="4857784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DESAYUNO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ASEO EN LAS HABITACIONES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ENTRENAMIENTO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ALMUERZO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PISCINA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COMIDA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DESCANSO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MERIENDA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CHARLA DEPORTIVA O JUEGOS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PISCINA 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CENA 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DESCANSO</a:t>
            </a:r>
          </a:p>
          <a:p>
            <a:r>
              <a:rPr lang="es-ES" sz="2000" dirty="0" smtClean="0">
                <a:solidFill>
                  <a:srgbClr val="003300"/>
                </a:solidFill>
                <a:latin typeface="Algerian" pitchFamily="82" charset="0"/>
                <a:cs typeface="Arial" pitchFamily="34" charset="0"/>
              </a:rPr>
              <a:t>COLGADOS POR EL FÚTBOL.COM</a:t>
            </a:r>
          </a:p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681022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tx1">
                    <a:lumMod val="10000"/>
                  </a:schemeClr>
                </a:solidFill>
                <a:latin typeface="Broadway" pitchFamily="82" charset="0"/>
              </a:rPr>
              <a:t>DIA 6</a:t>
            </a:r>
            <a:endParaRPr lang="es-ES" dirty="0">
              <a:solidFill>
                <a:schemeClr val="tx1">
                  <a:lumMod val="10000"/>
                </a:schemeClr>
              </a:solidFill>
              <a:latin typeface="Broadway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4442" y="1500174"/>
            <a:ext cx="5114778" cy="485778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DESAYUNO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ASEO EN LAS HABITACIONES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ENTRENAMIENTO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TORNEO O PARTIDO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ALMUERZO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RECOGIDA DE DIPLOMAS</a:t>
            </a:r>
          </a:p>
          <a:p>
            <a:pPr algn="l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DESPEDIDA</a:t>
            </a:r>
          </a:p>
          <a:p>
            <a:endParaRPr lang="es-ES" sz="2000" dirty="0" smtClean="0">
              <a:solidFill>
                <a:srgbClr val="003300"/>
              </a:solidFill>
              <a:latin typeface="Algerian" pitchFamily="82" charset="0"/>
              <a:cs typeface="Arial" pitchFamily="34" charset="0"/>
            </a:endParaRPr>
          </a:p>
          <a:p>
            <a:endParaRPr lang="es-ES" sz="2000" dirty="0" smtClean="0">
              <a:solidFill>
                <a:srgbClr val="003300"/>
              </a:solidFill>
              <a:latin typeface="Algerian" pitchFamily="82" charset="0"/>
              <a:cs typeface="Arial" pitchFamily="34" charset="0"/>
            </a:endParaRPr>
          </a:p>
          <a:p>
            <a:endParaRPr lang="es-ES" sz="2000" dirty="0" smtClean="0">
              <a:solidFill>
                <a:srgbClr val="003300"/>
              </a:solidFill>
              <a:latin typeface="Algerian" pitchFamily="82" charset="0"/>
              <a:cs typeface="Arial" pitchFamily="34" charset="0"/>
            </a:endParaRPr>
          </a:p>
          <a:p>
            <a:r>
              <a:rPr lang="es-ES" sz="2000" dirty="0" smtClean="0">
                <a:solidFill>
                  <a:srgbClr val="003300"/>
                </a:solidFill>
                <a:latin typeface="Algerian" pitchFamily="82" charset="0"/>
                <a:cs typeface="Arial" pitchFamily="34" charset="0"/>
              </a:rPr>
              <a:t>COLGADOS </a:t>
            </a:r>
            <a:r>
              <a:rPr lang="es-ES" sz="2000" dirty="0" smtClean="0">
                <a:solidFill>
                  <a:srgbClr val="003300"/>
                </a:solidFill>
                <a:latin typeface="Algerian" pitchFamily="82" charset="0"/>
                <a:cs typeface="Arial" pitchFamily="34" charset="0"/>
              </a:rPr>
              <a:t>POR EL FÚTBOL.COM</a:t>
            </a:r>
          </a:p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Personalizado 8">
      <a:dk1>
        <a:srgbClr val="E9F5DB"/>
      </a:dk1>
      <a:lt1>
        <a:srgbClr val="92D050"/>
      </a:lt1>
      <a:dk2>
        <a:srgbClr val="36FF91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154</Words>
  <Application>Microsoft Office PowerPoint</Application>
  <PresentationFormat>Presentación en pantalla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Opulento</vt:lpstr>
      <vt:lpstr>PLAN DE ACTIVIDADES</vt:lpstr>
      <vt:lpstr>Día 1</vt:lpstr>
      <vt:lpstr>Día 2</vt:lpstr>
      <vt:lpstr>Día 3</vt:lpstr>
      <vt:lpstr>DIA 4</vt:lpstr>
      <vt:lpstr>DIA 5</vt:lpstr>
      <vt:lpstr>DIA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ACTIVIDADES</dc:title>
  <dc:creator>USER</dc:creator>
  <cp:lastModifiedBy>USER</cp:lastModifiedBy>
  <cp:revision>8</cp:revision>
  <dcterms:created xsi:type="dcterms:W3CDTF">2014-04-30T19:24:35Z</dcterms:created>
  <dcterms:modified xsi:type="dcterms:W3CDTF">2014-05-12T08:48:03Z</dcterms:modified>
</cp:coreProperties>
</file>